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22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2017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990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57b: </a:t>
            </a:r>
            <a:r>
              <a:rPr lang="en-US" sz="2800" dirty="0" smtClean="0"/>
              <a:t>¿Como es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r>
              <a:rPr lang="en-US" sz="2800" u="sng" dirty="0" smtClean="0"/>
              <a:t>Guided Reflection</a:t>
            </a:r>
            <a:r>
              <a:rPr lang="en-US" sz="2800" dirty="0" smtClean="0"/>
              <a:t>: In English, What can you tell about Carlos’ living situation?  How is his relationship with his mother? </a:t>
            </a:r>
            <a:r>
              <a:rPr lang="en-US" sz="2800" dirty="0"/>
              <a:t>What can you tell about </a:t>
            </a:r>
            <a:r>
              <a:rPr lang="en-US" sz="2800" dirty="0" err="1"/>
              <a:t>Chito’s</a:t>
            </a:r>
            <a:r>
              <a:rPr lang="en-US" sz="2800" dirty="0"/>
              <a:t> life? How is it different from Carlos’?</a:t>
            </a:r>
            <a:r>
              <a:rPr lang="en-US" sz="2800" u="sng" dirty="0"/>
              <a:t>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 	</a:t>
            </a:r>
            <a:r>
              <a:rPr lang="en-US" sz="2800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</a:t>
            </a:r>
            <a:r>
              <a:rPr lang="en-US" sz="2800" i="1" dirty="0" smtClean="0"/>
              <a:t> (26 min)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57b:</a:t>
            </a:r>
            <a:r>
              <a:rPr lang="en-US" sz="2800" dirty="0" smtClean="0"/>
              <a:t> Complete p1 (# </a:t>
            </a:r>
            <a:r>
              <a:rPr lang="en-US" sz="2800" dirty="0" smtClean="0"/>
              <a:t>1,8), p.3 </a:t>
            </a:r>
            <a:r>
              <a:rPr lang="en-US" sz="2800" dirty="0" smtClean="0"/>
              <a:t>(# </a:t>
            </a:r>
            <a:r>
              <a:rPr lang="en-US" sz="2800" dirty="0" smtClean="0"/>
              <a:t>7,8), </a:t>
            </a:r>
            <a:r>
              <a:rPr lang="en-US" sz="2800" dirty="0" smtClean="0"/>
              <a:t>p. 4 </a:t>
            </a:r>
            <a:r>
              <a:rPr lang="en-US" sz="2800" i="1" dirty="0" smtClean="0"/>
              <a:t>(# </a:t>
            </a:r>
            <a:r>
              <a:rPr lang="en-US" sz="2800" i="1" dirty="0" smtClean="0"/>
              <a:t>18-22)</a:t>
            </a:r>
            <a:r>
              <a:rPr lang="en-US" sz="2800" dirty="0" smtClean="0"/>
              <a:t> </a:t>
            </a:r>
            <a:r>
              <a:rPr lang="en-US" sz="2800" dirty="0" smtClean="0"/>
              <a:t>of the LA MISMA LUNA Activity Packet</a:t>
            </a:r>
          </a:p>
        </p:txBody>
      </p:sp>
    </p:spTree>
    <p:extLst>
      <p:ext uri="{BB962C8B-B14F-4D97-AF65-F5344CB8AC3E}">
        <p14:creationId xmlns:p14="http://schemas.microsoft.com/office/powerpoint/2010/main" val="297345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11065</TotalTime>
  <Words>58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601 La fecha es el 22 de marzo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77</cp:revision>
  <cp:lastPrinted>2015-05-20T16:26:09Z</cp:lastPrinted>
  <dcterms:created xsi:type="dcterms:W3CDTF">2014-05-12T21:03:23Z</dcterms:created>
  <dcterms:modified xsi:type="dcterms:W3CDTF">2017-03-22T20:33:43Z</dcterms:modified>
</cp:coreProperties>
</file>